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-128" y="-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C6B3-24B0-495D-9E89-6003794B3460}" type="datetimeFigureOut">
              <a:rPr lang="en-US" smtClean="0"/>
              <a:t>05/11/16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F904-AD02-48C4-B640-362D69B7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42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C6B3-24B0-495D-9E89-6003794B3460}" type="datetimeFigureOut">
              <a:rPr lang="en-US" smtClean="0"/>
              <a:t>05/11/16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F904-AD02-48C4-B640-362D69B7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5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C6B3-24B0-495D-9E89-6003794B3460}" type="datetimeFigureOut">
              <a:rPr lang="en-US" smtClean="0"/>
              <a:t>05/11/16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F904-AD02-48C4-B640-362D69B7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64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C6B3-24B0-495D-9E89-6003794B3460}" type="datetimeFigureOut">
              <a:rPr lang="en-US" smtClean="0"/>
              <a:t>05/11/16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F904-AD02-48C4-B640-362D69B7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95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C6B3-24B0-495D-9E89-6003794B3460}" type="datetimeFigureOut">
              <a:rPr lang="en-US" smtClean="0"/>
              <a:t>05/11/16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F904-AD02-48C4-B640-362D69B7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9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C6B3-24B0-495D-9E89-6003794B3460}" type="datetimeFigureOut">
              <a:rPr lang="en-US" smtClean="0"/>
              <a:t>05/11/16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F904-AD02-48C4-B640-362D69B7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3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C6B3-24B0-495D-9E89-6003794B3460}" type="datetimeFigureOut">
              <a:rPr lang="en-US" smtClean="0"/>
              <a:t>05/11/16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F904-AD02-48C4-B640-362D69B7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62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C6B3-24B0-495D-9E89-6003794B3460}" type="datetimeFigureOut">
              <a:rPr lang="en-US" smtClean="0"/>
              <a:t>05/11/16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F904-AD02-48C4-B640-362D69B7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34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C6B3-24B0-495D-9E89-6003794B3460}" type="datetimeFigureOut">
              <a:rPr lang="en-US" smtClean="0"/>
              <a:t>05/11/16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F904-AD02-48C4-B640-362D69B7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80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C6B3-24B0-495D-9E89-6003794B3460}" type="datetimeFigureOut">
              <a:rPr lang="en-US" smtClean="0"/>
              <a:t>05/11/16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F904-AD02-48C4-B640-362D69B7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74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C6B3-24B0-495D-9E89-6003794B3460}" type="datetimeFigureOut">
              <a:rPr lang="en-US" smtClean="0"/>
              <a:t>05/11/16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F904-AD02-48C4-B640-362D69B7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37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EC6B3-24B0-495D-9E89-6003794B3460}" type="datetimeFigureOut">
              <a:rPr lang="en-US" smtClean="0"/>
              <a:t>05/11/16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7F904-AD02-48C4-B640-362D69B79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4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582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168" y="-230832"/>
            <a:ext cx="7319664" cy="73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50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6-11-05 at 2.10.4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16896"/>
          <a:stretch>
            <a:fillRect/>
          </a:stretch>
        </p:blipFill>
        <p:spPr>
          <a:xfrm>
            <a:off x="138313" y="0"/>
            <a:ext cx="12053687" cy="6639511"/>
          </a:xfrm>
        </p:spPr>
      </p:pic>
    </p:spTree>
    <p:extLst>
      <p:ext uri="{BB962C8B-B14F-4D97-AF65-F5344CB8AC3E}">
        <p14:creationId xmlns:p14="http://schemas.microsoft.com/office/powerpoint/2010/main" val="557941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582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Lack of students willing to do STEM</a:t>
            </a:r>
          </a:p>
          <a:p>
            <a:r>
              <a:rPr lang="en-US" dirty="0">
                <a:solidFill>
                  <a:schemeClr val="bg1"/>
                </a:solidFill>
              </a:rPr>
              <a:t>Plethora of coding resources</a:t>
            </a:r>
          </a:p>
          <a:p>
            <a:r>
              <a:rPr lang="en-US" dirty="0">
                <a:solidFill>
                  <a:schemeClr val="bg1"/>
                </a:solidFill>
              </a:rPr>
              <a:t>Lack of direction for students at a young age</a:t>
            </a:r>
          </a:p>
          <a:p>
            <a:r>
              <a:rPr lang="en-US" dirty="0">
                <a:solidFill>
                  <a:schemeClr val="bg1"/>
                </a:solidFill>
              </a:rPr>
              <a:t>Students, especially under middle school, don’t want to learn</a:t>
            </a:r>
          </a:p>
          <a:p>
            <a:r>
              <a:rPr lang="en-US" dirty="0">
                <a:solidFill>
                  <a:schemeClr val="bg1"/>
                </a:solidFill>
              </a:rPr>
              <a:t>If you tell child to learn code without the why, =no desire</a:t>
            </a:r>
          </a:p>
        </p:txBody>
      </p:sp>
    </p:spTree>
    <p:extLst>
      <p:ext uri="{BB962C8B-B14F-4D97-AF65-F5344CB8AC3E}">
        <p14:creationId xmlns:p14="http://schemas.microsoft.com/office/powerpoint/2010/main" val="1906979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582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48" y="234960"/>
            <a:ext cx="10795123" cy="63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63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582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Sell the child a dream and they will learn while achieving it</a:t>
            </a:r>
          </a:p>
          <a:p>
            <a:r>
              <a:rPr lang="en-US" dirty="0">
                <a:solidFill>
                  <a:schemeClr val="bg1"/>
                </a:solidFill>
              </a:rPr>
              <a:t>Match the student with a mentor with same passions</a:t>
            </a:r>
          </a:p>
          <a:p>
            <a:r>
              <a:rPr lang="en-US" dirty="0">
                <a:solidFill>
                  <a:schemeClr val="bg1"/>
                </a:solidFill>
              </a:rPr>
              <a:t>Inspire STEM education at a young age</a:t>
            </a:r>
          </a:p>
          <a:p>
            <a:r>
              <a:rPr lang="en-US" dirty="0">
                <a:solidFill>
                  <a:schemeClr val="bg1"/>
                </a:solidFill>
              </a:rPr>
              <a:t>Mentor guides student not only with code but vision</a:t>
            </a:r>
          </a:p>
          <a:p>
            <a:r>
              <a:rPr lang="en-US" dirty="0">
                <a:solidFill>
                  <a:schemeClr val="bg1"/>
                </a:solidFill>
              </a:rPr>
              <a:t>Students can participate in local workshops with other students</a:t>
            </a:r>
          </a:p>
          <a:p>
            <a:r>
              <a:rPr lang="en-US" dirty="0">
                <a:solidFill>
                  <a:schemeClr val="bg1"/>
                </a:solidFill>
              </a:rPr>
              <a:t>Teachers can request mentors to come and teach their classes</a:t>
            </a:r>
          </a:p>
        </p:txBody>
      </p:sp>
    </p:spTree>
    <p:extLst>
      <p:ext uri="{BB962C8B-B14F-4D97-AF65-F5344CB8AC3E}">
        <p14:creationId xmlns:p14="http://schemas.microsoft.com/office/powerpoint/2010/main" val="3607971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582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Target Market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Youth mostly elementary, middle school, some high school</a:t>
            </a:r>
          </a:p>
          <a:p>
            <a:r>
              <a:rPr lang="en-US" dirty="0">
                <a:solidFill>
                  <a:schemeClr val="bg1"/>
                </a:solidFill>
              </a:rPr>
              <a:t>Dream of changing the world</a:t>
            </a:r>
          </a:p>
        </p:txBody>
      </p:sp>
    </p:spTree>
    <p:extLst>
      <p:ext uri="{BB962C8B-B14F-4D97-AF65-F5344CB8AC3E}">
        <p14:creationId xmlns:p14="http://schemas.microsoft.com/office/powerpoint/2010/main" val="3669732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582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makes us special?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While others teach code we give inspiration</a:t>
            </a:r>
          </a:p>
          <a:p>
            <a:r>
              <a:rPr lang="en-US" dirty="0">
                <a:solidFill>
                  <a:schemeClr val="bg1"/>
                </a:solidFill>
              </a:rPr>
              <a:t>Empowering children through decision making</a:t>
            </a:r>
          </a:p>
          <a:p>
            <a:r>
              <a:rPr lang="en-US" dirty="0">
                <a:solidFill>
                  <a:schemeClr val="bg1"/>
                </a:solidFill>
              </a:rPr>
              <a:t>Positive impact by inspiring STEM education</a:t>
            </a:r>
          </a:p>
          <a:p>
            <a:r>
              <a:rPr lang="en-US" dirty="0">
                <a:solidFill>
                  <a:schemeClr val="bg1"/>
                </a:solidFill>
              </a:rPr>
              <a:t>Knowing what to do for the future</a:t>
            </a:r>
          </a:p>
          <a:p>
            <a:r>
              <a:rPr lang="en-US" dirty="0">
                <a:solidFill>
                  <a:schemeClr val="bg1"/>
                </a:solidFill>
              </a:rPr>
              <a:t>Encourages innovation and technological advancement in community through local workshops </a:t>
            </a:r>
          </a:p>
          <a:p>
            <a:r>
              <a:rPr lang="en-US" dirty="0">
                <a:solidFill>
                  <a:schemeClr val="bg1"/>
                </a:solidFill>
              </a:rPr>
              <a:t>Plan the future, Create your world</a:t>
            </a:r>
          </a:p>
        </p:txBody>
      </p:sp>
    </p:spTree>
    <p:extLst>
      <p:ext uri="{BB962C8B-B14F-4D97-AF65-F5344CB8AC3E}">
        <p14:creationId xmlns:p14="http://schemas.microsoft.com/office/powerpoint/2010/main" val="885274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39066"/>
            <a:ext cx="10515600" cy="1325563"/>
          </a:xfrm>
        </p:spPr>
        <p:txBody>
          <a:bodyPr/>
          <a:lstStyle/>
          <a:p>
            <a:r>
              <a:rPr lang="en-US" dirty="0" smtClean="0"/>
              <a:t>Screenshots of the Application</a:t>
            </a:r>
            <a:endParaRPr lang="en-US" dirty="0"/>
          </a:p>
        </p:txBody>
      </p:sp>
      <p:pic>
        <p:nvPicPr>
          <p:cNvPr id="4" name="Content Placeholder 3" descr="Screen Shot 2016-11-05 at 2.08.4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16896"/>
          <a:stretch>
            <a:fillRect/>
          </a:stretch>
        </p:blipFill>
        <p:spPr>
          <a:xfrm>
            <a:off x="125739" y="691616"/>
            <a:ext cx="12066261" cy="6166384"/>
          </a:xfrm>
        </p:spPr>
      </p:pic>
    </p:spTree>
    <p:extLst>
      <p:ext uri="{BB962C8B-B14F-4D97-AF65-F5344CB8AC3E}">
        <p14:creationId xmlns:p14="http://schemas.microsoft.com/office/powerpoint/2010/main" val="2365978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6-11-05 at 2.10.2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16896"/>
          <a:stretch>
            <a:fillRect/>
          </a:stretch>
        </p:blipFill>
        <p:spPr>
          <a:xfrm>
            <a:off x="100591" y="150898"/>
            <a:ext cx="11865078" cy="6501189"/>
          </a:xfrm>
        </p:spPr>
      </p:pic>
    </p:spTree>
    <p:extLst>
      <p:ext uri="{BB962C8B-B14F-4D97-AF65-F5344CB8AC3E}">
        <p14:creationId xmlns:p14="http://schemas.microsoft.com/office/powerpoint/2010/main" val="37751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6-11-05 at 2.10.4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16896"/>
          <a:stretch>
            <a:fillRect/>
          </a:stretch>
        </p:blipFill>
        <p:spPr>
          <a:xfrm>
            <a:off x="339496" y="251497"/>
            <a:ext cx="11852504" cy="6211968"/>
          </a:xfrm>
        </p:spPr>
      </p:pic>
    </p:spTree>
    <p:extLst>
      <p:ext uri="{BB962C8B-B14F-4D97-AF65-F5344CB8AC3E}">
        <p14:creationId xmlns:p14="http://schemas.microsoft.com/office/powerpoint/2010/main" val="1466218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171</Words>
  <Application>Microsoft Macintosh PowerPoint</Application>
  <PresentationFormat>Custom</PresentationFormat>
  <Paragraphs>24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Problem</vt:lpstr>
      <vt:lpstr>PowerPoint Presentation</vt:lpstr>
      <vt:lpstr>Solution</vt:lpstr>
      <vt:lpstr>Target Market</vt:lpstr>
      <vt:lpstr>What makes us special?</vt:lpstr>
      <vt:lpstr>Screenshots of the Application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Gospel Choi</dc:creator>
  <cp:lastModifiedBy>knamburu</cp:lastModifiedBy>
  <cp:revision>20</cp:revision>
  <dcterms:created xsi:type="dcterms:W3CDTF">2016-11-05T06:01:19Z</dcterms:created>
  <dcterms:modified xsi:type="dcterms:W3CDTF">2016-11-05T18:18:44Z</dcterms:modified>
</cp:coreProperties>
</file>